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71" r:id="rId6"/>
    <p:sldId id="272" r:id="rId7"/>
    <p:sldId id="267" r:id="rId8"/>
    <p:sldId id="260" r:id="rId9"/>
    <p:sldId id="261" r:id="rId10"/>
    <p:sldId id="262" r:id="rId11"/>
    <p:sldId id="263" r:id="rId12"/>
    <p:sldId id="264" r:id="rId13"/>
    <p:sldId id="269" r:id="rId14"/>
    <p:sldId id="266" r:id="rId15"/>
    <p:sldId id="270" r:id="rId16"/>
    <p:sldId id="273" r:id="rId17"/>
    <p:sldId id="283" r:id="rId18"/>
    <p:sldId id="275" r:id="rId19"/>
    <p:sldId id="280" r:id="rId20"/>
    <p:sldId id="276" r:id="rId21"/>
    <p:sldId id="284" r:id="rId22"/>
    <p:sldId id="285" r:id="rId23"/>
    <p:sldId id="278" r:id="rId24"/>
    <p:sldId id="274" r:id="rId25"/>
    <p:sldId id="279" r:id="rId26"/>
    <p:sldId id="277" r:id="rId27"/>
    <p:sldId id="281" r:id="rId28"/>
    <p:sldId id="282" r:id="rId29"/>
    <p:sldId id="286" r:id="rId30"/>
    <p:sldId id="288" r:id="rId31"/>
    <p:sldId id="289" r:id="rId32"/>
    <p:sldId id="287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25" autoAdjust="0"/>
  </p:normalViewPr>
  <p:slideViewPr>
    <p:cSldViewPr snapToGrid="0" snapToObjects="1">
      <p:cViewPr varScale="1">
        <p:scale>
          <a:sx n="70" d="100"/>
          <a:sy n="70" d="100"/>
        </p:scale>
        <p:origin x="-1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E4D63-DA4D-974C-98DF-84C561756A40}" type="datetimeFigureOut">
              <a:rPr lang="en-US" smtClean="0"/>
              <a:t>4/18/18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8DD20-529B-8348-B46B-922431AD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8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8DD20-529B-8348-B46B-922431AD50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8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8DD20-529B-8348-B46B-922431AD50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4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8DD20-529B-8348-B46B-922431AD50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09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 handwriting is neat, the bad</a:t>
            </a:r>
            <a:r>
              <a:rPr lang="en-US" baseline="0" dirty="0" smtClean="0"/>
              <a:t> news is that it was less likely to get misread.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8DD20-529B-8348-B46B-922431AD50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67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8DD20-529B-8348-B46B-922431AD50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76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8DD20-529B-8348-B46B-922431AD50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1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10D5-2FCC-F34C-928E-1F88C2AB91C7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119B-5AF7-7B4C-9E70-65FC5017A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10D5-2FCC-F34C-928E-1F88C2AB91C7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119B-5AF7-7B4C-9E70-65FC5017A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4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10D5-2FCC-F34C-928E-1F88C2AB91C7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119B-5AF7-7B4C-9E70-65FC5017A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9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10D5-2FCC-F34C-928E-1F88C2AB91C7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119B-5AF7-7B4C-9E70-65FC5017A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5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10D5-2FCC-F34C-928E-1F88C2AB91C7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119B-5AF7-7B4C-9E70-65FC5017A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8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10D5-2FCC-F34C-928E-1F88C2AB91C7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119B-5AF7-7B4C-9E70-65FC5017A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7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10D5-2FCC-F34C-928E-1F88C2AB91C7}" type="datetimeFigureOut">
              <a:rPr lang="en-US" smtClean="0"/>
              <a:t>4/18/18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119B-5AF7-7B4C-9E70-65FC5017A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7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10D5-2FCC-F34C-928E-1F88C2AB91C7}" type="datetimeFigureOut">
              <a:rPr lang="en-US" smtClean="0"/>
              <a:t>4/18/18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119B-5AF7-7B4C-9E70-65FC5017A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10D5-2FCC-F34C-928E-1F88C2AB91C7}" type="datetimeFigureOut">
              <a:rPr lang="en-US" smtClean="0"/>
              <a:t>4/18/18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119B-5AF7-7B4C-9E70-65FC5017A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9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10D5-2FCC-F34C-928E-1F88C2AB91C7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119B-5AF7-7B4C-9E70-65FC5017A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6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10D5-2FCC-F34C-928E-1F88C2AB91C7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119B-5AF7-7B4C-9E70-65FC5017A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9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F10D5-2FCC-F34C-928E-1F88C2AB91C7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0119B-5AF7-7B4C-9E70-65FC5017A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7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917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 Hughie </a:t>
            </a:r>
            <a:r>
              <a:rPr lang="en-US" dirty="0" err="1" smtClean="0"/>
              <a:t>Windmon</a:t>
            </a:r>
            <a:r>
              <a:rPr lang="en-US" dirty="0" smtClean="0"/>
              <a:t> –Windom-</a:t>
            </a:r>
            <a:r>
              <a:rPr lang="en-US" dirty="0" err="1" smtClean="0"/>
              <a:t>Windman</a:t>
            </a:r>
            <a:r>
              <a:rPr lang="en-US" dirty="0" smtClean="0"/>
              <a:t>-Windham-</a:t>
            </a:r>
            <a:r>
              <a:rPr lang="en-US" dirty="0" err="1" smtClean="0"/>
              <a:t>Winburn</a:t>
            </a:r>
            <a:r>
              <a:rPr lang="en-US" dirty="0" smtClean="0"/>
              <a:t>-Windburn-Winton</a:t>
            </a:r>
            <a:r>
              <a:rPr lang="is-IS" dirty="0" smtClean="0"/>
              <a:t>… in 1920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Find every census record</a:t>
            </a:r>
            <a:r>
              <a:rPr lang="is-IS" dirty="0" smtClean="0">
                <a:solidFill>
                  <a:srgbClr val="FF0000"/>
                </a:solidFill>
              </a:rPr>
              <a:t>…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1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Chronology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1900, Walter age 6mos.  </a:t>
            </a:r>
            <a:r>
              <a:rPr lang="en-US" dirty="0" smtClean="0">
                <a:solidFill>
                  <a:schemeClr val="accent6"/>
                </a:solidFill>
              </a:rPr>
              <a:t>Simpson Co., Mississippi</a:t>
            </a:r>
          </a:p>
          <a:p>
            <a:r>
              <a:rPr lang="en-US" dirty="0" smtClean="0"/>
              <a:t>1910, Walter age 8, </a:t>
            </a:r>
            <a:r>
              <a:rPr lang="en-US" dirty="0" smtClean="0">
                <a:solidFill>
                  <a:srgbClr val="F79646"/>
                </a:solidFill>
              </a:rPr>
              <a:t>Simpson Co. </a:t>
            </a:r>
            <a:r>
              <a:rPr lang="en-US" dirty="0" err="1" smtClean="0">
                <a:solidFill>
                  <a:srgbClr val="F79646"/>
                </a:solidFill>
              </a:rPr>
              <a:t>Mississipi</a:t>
            </a:r>
            <a:endParaRPr lang="en-US" dirty="0" smtClean="0">
              <a:solidFill>
                <a:srgbClr val="F79646"/>
              </a:solidFill>
            </a:endParaRPr>
          </a:p>
          <a:p>
            <a:r>
              <a:rPr lang="en-US" dirty="0" smtClean="0"/>
              <a:t>--Betty, age 5, </a:t>
            </a:r>
            <a:r>
              <a:rPr lang="en-US" dirty="0" smtClean="0">
                <a:solidFill>
                  <a:srgbClr val="F79646"/>
                </a:solidFill>
              </a:rPr>
              <a:t>Simpson Co., Mississippi</a:t>
            </a:r>
          </a:p>
          <a:p>
            <a:r>
              <a:rPr lang="en-US" dirty="0" smtClean="0"/>
              <a:t>1920 Walter’s father remains in </a:t>
            </a:r>
            <a:r>
              <a:rPr lang="en-US" dirty="0" smtClean="0">
                <a:solidFill>
                  <a:srgbClr val="F79646"/>
                </a:solidFill>
              </a:rPr>
              <a:t>Simpson Co., Mississippi</a:t>
            </a:r>
            <a:r>
              <a:rPr lang="en-US" dirty="0" smtClean="0"/>
              <a:t>; Walter is not in the household. </a:t>
            </a:r>
          </a:p>
          <a:p>
            <a:r>
              <a:rPr lang="en-US" dirty="0" smtClean="0"/>
              <a:t>1920 Do </a:t>
            </a:r>
            <a:r>
              <a:rPr lang="en-US" dirty="0" smtClean="0">
                <a:solidFill>
                  <a:srgbClr val="000000"/>
                </a:solidFill>
              </a:rPr>
              <a:t>not</a:t>
            </a:r>
            <a:r>
              <a:rPr lang="en-US" dirty="0" smtClean="0"/>
              <a:t> find Andrew Phillips 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Simpson Co., Mississippi </a:t>
            </a:r>
            <a:r>
              <a:rPr lang="en-US" dirty="0" smtClean="0"/>
              <a:t>– has Betty moved ?</a:t>
            </a:r>
          </a:p>
          <a:p>
            <a:r>
              <a:rPr lang="en-US" dirty="0" smtClean="0"/>
              <a:t>1930, Walter&amp; Betty married, </a:t>
            </a:r>
            <a:r>
              <a:rPr lang="en-US" dirty="0" smtClean="0">
                <a:solidFill>
                  <a:srgbClr val="953735"/>
                </a:solidFill>
              </a:rPr>
              <a:t>Mississippi Co., Arkansas</a:t>
            </a:r>
          </a:p>
          <a:p>
            <a:r>
              <a:rPr lang="en-US" dirty="0" smtClean="0"/>
              <a:t>1940,Walter &amp; Betty married</a:t>
            </a:r>
            <a:r>
              <a:rPr lang="en-US" dirty="0" smtClean="0">
                <a:solidFill>
                  <a:srgbClr val="953735"/>
                </a:solidFill>
              </a:rPr>
              <a:t>, Mississippi Co., Arkansas</a:t>
            </a:r>
            <a:endParaRPr lang="en-US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20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Mississippi</a:t>
            </a:r>
            <a:endParaRPr lang="en-US" dirty="0"/>
          </a:p>
        </p:txBody>
      </p:sp>
      <p:pic>
        <p:nvPicPr>
          <p:cNvPr id="4" name="Content Placeholder 3" descr="Mississippi 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9" r="-704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51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Arkansas</a:t>
            </a:r>
            <a:endParaRPr lang="en-US" dirty="0"/>
          </a:p>
        </p:txBody>
      </p:sp>
      <p:pic>
        <p:nvPicPr>
          <p:cNvPr id="4" name="Content Placeholder 3" descr="Arkansa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236" r="-732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9335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27" y="33758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WWI Draft Registration : Bettie’s father in  Wilson, Mississippi Co. Arkansas 1917-1918</a:t>
            </a:r>
            <a:endParaRPr lang="en-US" sz="3200" dirty="0"/>
          </a:p>
        </p:txBody>
      </p:sp>
      <p:pic>
        <p:nvPicPr>
          <p:cNvPr id="4" name="Content Placeholder 3" descr="Draft Registr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52" r="-577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6500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1930 census tells us </a:t>
            </a:r>
            <a:br>
              <a:rPr lang="en-US" dirty="0" smtClean="0"/>
            </a:br>
            <a:r>
              <a:rPr lang="en-US" dirty="0" smtClean="0"/>
              <a:t>when Hughie &amp; Bettie married</a:t>
            </a:r>
            <a:endParaRPr lang="en-US" dirty="0"/>
          </a:p>
        </p:txBody>
      </p:sp>
      <p:pic>
        <p:nvPicPr>
          <p:cNvPr id="4" name="Content Placeholder 3" descr="1930 shows marri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12" b="-5621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936889" y="1600200"/>
            <a:ext cx="33650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Age at </a:t>
            </a:r>
            <a:r>
              <a:rPr lang="en-US" b="1" dirty="0" smtClean="0">
                <a:solidFill>
                  <a:srgbClr val="FF0000"/>
                </a:solidFill>
              </a:rPr>
              <a:t>firs</a:t>
            </a:r>
            <a:r>
              <a:rPr lang="en-US" dirty="0" smtClean="0">
                <a:solidFill>
                  <a:srgbClr val="FF0000"/>
                </a:solidFill>
              </a:rPr>
              <a:t>t marriage column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(Not always the current marriage)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 age 20, she age 15.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8616" y="5572445"/>
            <a:ext cx="6833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record says he is 28, but we know he is closer to 30.  Her age is 26,</a:t>
            </a:r>
          </a:p>
          <a:p>
            <a:r>
              <a:rPr lang="en-US" dirty="0" smtClean="0"/>
              <a:t>which is about right (b. May 1904).  They married about 1920.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36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information was from an obituary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Hughie </a:t>
            </a:r>
            <a:r>
              <a:rPr lang="en-US" dirty="0" err="1"/>
              <a:t>Windmon</a:t>
            </a:r>
            <a:r>
              <a:rPr lang="en-US" dirty="0"/>
              <a:t> married Bettie Phillips in Golden Lake, Arkansas, on December 25, 1921, when he was 22 years </a:t>
            </a:r>
            <a:r>
              <a:rPr lang="en-US" dirty="0" smtClean="0"/>
              <a:t>old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0762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now know </a:t>
            </a:r>
            <a:br>
              <a:rPr lang="en-US" dirty="0" smtClean="0"/>
            </a:br>
            <a:r>
              <a:rPr lang="en-US" dirty="0" smtClean="0"/>
              <a:t>about Hughie and Bettie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They were both children in the same town in Simpson Co., Mississippi. Probably neighbors. </a:t>
            </a:r>
          </a:p>
          <a:p>
            <a:r>
              <a:rPr lang="en-US" dirty="0" smtClean="0"/>
              <a:t>Sometime before 1917 Betty’s father removed to Wilson,  Mississippi Co., Arkansas, where he registered for the WWI draft.  Betty would have been about 13 in 1917; Hughie about 19.</a:t>
            </a:r>
          </a:p>
          <a:p>
            <a:r>
              <a:rPr lang="en-US" dirty="0" smtClean="0"/>
              <a:t>Hughie’s family is in Simpson Co. Mississippi in 1920, but he not with them; he would be about 21 years old.</a:t>
            </a:r>
            <a:br>
              <a:rPr lang="en-US" dirty="0" smtClean="0"/>
            </a:br>
            <a:r>
              <a:rPr lang="en-US" dirty="0" smtClean="0"/>
              <a:t>1921 Hughie and Betty marry in Golden Lake, Mississippi Co., Arkansas. (1930 census  indicates they married earlier) No marriage record found.  </a:t>
            </a:r>
          </a:p>
        </p:txBody>
      </p:sp>
    </p:spTree>
    <p:extLst>
      <p:ext uri="{BB962C8B-B14F-4D97-AF65-F5344CB8AC3E}">
        <p14:creationId xmlns:p14="http://schemas.microsoft.com/office/powerpoint/2010/main" val="116201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Hughie W. may have gone to Arkansas with the Phillips family. (Or he may have joined them there later)</a:t>
            </a:r>
          </a:p>
          <a:p>
            <a:r>
              <a:rPr lang="en-US" dirty="0" smtClean="0"/>
              <a:t>The key to finding Hughie in 1920 might be to find the Phillips family in 1920. 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7218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Wilson is a city in Mississippi Co., Arkansas  (not a township) </a:t>
            </a:r>
            <a:endParaRPr lang="en-US" dirty="0"/>
          </a:p>
        </p:txBody>
      </p:sp>
      <p:pic>
        <p:nvPicPr>
          <p:cNvPr id="4" name="Content Placeholder 3" descr="Location of Wilson Cit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" b="466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337172" y="5301671"/>
            <a:ext cx="195152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It is in Golden Lake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Township.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4778" y="5609888"/>
            <a:ext cx="1997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from </a:t>
            </a:r>
          </a:p>
          <a:p>
            <a:r>
              <a:rPr lang="en-US" dirty="0" smtClean="0"/>
              <a:t>Wikipedia entry for </a:t>
            </a:r>
          </a:p>
          <a:p>
            <a:r>
              <a:rPr lang="en-US" dirty="0" smtClean="0"/>
              <a:t>Wilson, Arkansas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30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in Golden Lake Twp.</a:t>
            </a:r>
            <a:endParaRPr lang="en-US" dirty="0"/>
          </a:p>
        </p:txBody>
      </p:sp>
      <p:pic>
        <p:nvPicPr>
          <p:cNvPr id="4" name="Content Placeholder 3" descr="Golden Lake:Wils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5" b="21705"/>
          <a:stretch>
            <a:fillRect/>
          </a:stretch>
        </p:blipFill>
        <p:spPr/>
      </p:pic>
      <p:cxnSp>
        <p:nvCxnSpPr>
          <p:cNvPr id="7" name="Straight Arrow Connector 6"/>
          <p:cNvCxnSpPr/>
          <p:nvPr/>
        </p:nvCxnSpPr>
        <p:spPr>
          <a:xfrm flipH="1" flipV="1">
            <a:off x="4601897" y="4684719"/>
            <a:ext cx="1220574" cy="7422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0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what you know</a:t>
            </a:r>
            <a:endParaRPr lang="en-US" dirty="0"/>
          </a:p>
        </p:txBody>
      </p:sp>
      <p:pic>
        <p:nvPicPr>
          <p:cNvPr id="4" name="Content Placeholder 3" descr="Found him in all other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48" r="-18748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7329940" y="4851318"/>
            <a:ext cx="139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Betty Phillips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29940" y="553932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</a:t>
            </a:r>
            <a:r>
              <a:rPr lang="en-US" dirty="0" smtClean="0">
                <a:solidFill>
                  <a:srgbClr val="FF0000"/>
                </a:solidFill>
              </a:rPr>
              <a:t> b. 1919?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3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Betty’s family should be in Golden Lake Twp. in 1920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 father registered for the draft there in 1917. </a:t>
            </a:r>
          </a:p>
          <a:p>
            <a:r>
              <a:rPr lang="en-US" dirty="0" smtClean="0"/>
              <a:t>1930 census indicates children b. between 1915-1925 were born in Arkansas</a:t>
            </a:r>
          </a:p>
          <a:p>
            <a:r>
              <a:rPr lang="en-US" dirty="0"/>
              <a:t>An obit says she married there in </a:t>
            </a:r>
            <a:r>
              <a:rPr lang="en-US" dirty="0" smtClean="0"/>
              <a:t>1921 – she would have been in her mid teens then. </a:t>
            </a:r>
          </a:p>
          <a:p>
            <a:r>
              <a:rPr lang="en-US" dirty="0" smtClean="0"/>
              <a:t>Her ½ brother born there in 1923</a:t>
            </a:r>
          </a:p>
          <a:p>
            <a:r>
              <a:rPr lang="en-US" dirty="0" smtClean="0"/>
              <a:t>Her father still there in 1930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8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Search of the HQ /Ancestry Census doesn’t find them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13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A Search of </a:t>
            </a:r>
            <a:r>
              <a:rPr lang="en-US" sz="3100" dirty="0" err="1" smtClean="0"/>
              <a:t>FamilySearch.org</a:t>
            </a:r>
            <a:r>
              <a:rPr lang="en-US" sz="3100" dirty="0" smtClean="0"/>
              <a:t> doesn’t find Andrew b. 1875 wife Pearlie b. 188, but it does find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4" name="Content Placeholder 3" descr="Andrew b. Al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7913" b="-20791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863850" y="2243387"/>
            <a:ext cx="4482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Andrew b. 1875 Alabama, parents b. Alabama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Josie b. 1884 George, parents b. Georgia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children in household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9022" y="4981638"/>
            <a:ext cx="31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 we make of this entry?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34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indexes don’t work, you </a:t>
            </a:r>
            <a:r>
              <a:rPr lang="en-US" i="1" dirty="0" smtClean="0"/>
              <a:t>can</a:t>
            </a:r>
            <a:r>
              <a:rPr lang="en-US" dirty="0" smtClean="0"/>
              <a:t> go through a census page by page</a:t>
            </a:r>
            <a:endParaRPr lang="en-US" dirty="0"/>
          </a:p>
        </p:txBody>
      </p:sp>
      <p:pic>
        <p:nvPicPr>
          <p:cNvPr id="4" name="Content Placeholder 3" descr="Golden Lak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66" r="-288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6922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81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/>
              <a:t>Townships in Arkansas do not function like those in Michigan, but </a:t>
            </a:r>
            <a:r>
              <a:rPr lang="en-US" sz="3100" u="sng" dirty="0" smtClean="0"/>
              <a:t>are </a:t>
            </a:r>
            <a:r>
              <a:rPr lang="en-US" sz="3100" dirty="0" smtClean="0"/>
              <a:t>used in census enumerations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Content Placeholder 3" descr="Missisippi Co ArkTwp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809" r="-558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0981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Lake is in two parts</a:t>
            </a:r>
            <a:endParaRPr lang="en-US" dirty="0"/>
          </a:p>
        </p:txBody>
      </p:sp>
      <p:pic>
        <p:nvPicPr>
          <p:cNvPr id="4" name="Content Placeholder 3" descr="Two click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12" r="-72512"/>
          <a:stretch>
            <a:fillRect/>
          </a:stretch>
        </p:blipFill>
        <p:spPr>
          <a:ln>
            <a:solidFill>
              <a:srgbClr val="FF000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797873" y="4915656"/>
            <a:ext cx="1105115" cy="164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797873" y="5447452"/>
            <a:ext cx="1105115" cy="164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341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1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Good news, bad news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5" name="Content Placeholder 4" descr="Good News Bad New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96" b="-4996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890690" y="1214510"/>
            <a:ext cx="1819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Neat handwriting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2011" y="6126163"/>
            <a:ext cx="14185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21 pages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05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forget you have </a:t>
            </a:r>
            <a:br>
              <a:rPr lang="en-US" dirty="0" smtClean="0"/>
            </a:br>
            <a:r>
              <a:rPr lang="en-US" dirty="0" smtClean="0"/>
              <a:t>two districts to check</a:t>
            </a:r>
            <a:endParaRPr lang="en-US" dirty="0"/>
          </a:p>
        </p:txBody>
      </p:sp>
      <p:pic>
        <p:nvPicPr>
          <p:cNvPr id="4" name="Content Placeholder 3" descr="2nd par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7" r="-2847"/>
          <a:stretch>
            <a:fillRect/>
          </a:stretch>
        </p:blipFill>
        <p:spPr/>
      </p:pic>
      <p:sp>
        <p:nvSpPr>
          <p:cNvPr id="6" name="Oval 5"/>
          <p:cNvSpPr/>
          <p:nvPr/>
        </p:nvSpPr>
        <p:spPr>
          <a:xfrm>
            <a:off x="8230631" y="4602242"/>
            <a:ext cx="456169" cy="65981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14526" y="6126163"/>
            <a:ext cx="471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Close the navigation pane with the X upper right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96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the entries very carefully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 people are enumerated under a completely wrong surname or other major error.</a:t>
            </a:r>
          </a:p>
          <a:p>
            <a:r>
              <a:rPr lang="en-US" dirty="0" smtClean="0"/>
              <a:t>And if that doesn’t work</a:t>
            </a:r>
            <a:r>
              <a:rPr lang="is-IS" dirty="0" smtClean="0"/>
              <a:t>… </a:t>
            </a:r>
            <a:r>
              <a:rPr lang="is-IS" dirty="0" smtClean="0">
                <a:solidFill>
                  <a:srgbClr val="FF0000"/>
                </a:solidFill>
              </a:rPr>
              <a:t>what’s next?</a:t>
            </a:r>
            <a:r>
              <a:rPr lang="is-IS" dirty="0" smtClean="0"/>
              <a:t> </a:t>
            </a:r>
          </a:p>
          <a:p>
            <a:pPr lvl="1"/>
            <a:r>
              <a:rPr lang="is-IS" dirty="0" smtClean="0"/>
              <a:t>Don’t give up. </a:t>
            </a:r>
          </a:p>
          <a:p>
            <a:pPr lvl="1"/>
            <a:r>
              <a:rPr lang="is-IS" dirty="0" smtClean="0"/>
              <a:t>Don’t assume not enumerated</a:t>
            </a:r>
          </a:p>
          <a:p>
            <a:pPr lvl="1"/>
            <a:r>
              <a:rPr lang="is-IS" dirty="0" smtClean="0"/>
              <a:t>But you may have to set it aside until you can get</a:t>
            </a:r>
            <a:br>
              <a:rPr lang="is-IS" dirty="0" smtClean="0"/>
            </a:br>
            <a:r>
              <a:rPr lang="is-IS" dirty="0" smtClean="0"/>
              <a:t>more </a:t>
            </a:r>
            <a:r>
              <a:rPr lang="is-IS" dirty="0" smtClean="0"/>
              <a:t>information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8609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Wait! </a:t>
            </a:r>
            <a:r>
              <a:rPr lang="en-US" dirty="0" err="1" smtClean="0"/>
              <a:t>Renita</a:t>
            </a:r>
            <a:r>
              <a:rPr lang="en-US" dirty="0" smtClean="0"/>
              <a:t> found Andrew in 1920!!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with what you know</a:t>
            </a:r>
            <a:r>
              <a:rPr lang="is-IS" dirty="0" smtClean="0"/>
              <a:t>… </a:t>
            </a:r>
          </a:p>
          <a:p>
            <a:r>
              <a:rPr lang="is-IS" dirty="0" smtClean="0"/>
              <a:t>Notice the neighbors... </a:t>
            </a:r>
          </a:p>
          <a:p>
            <a:r>
              <a:rPr lang="is-IS" dirty="0" smtClean="0"/>
              <a:t>From prior research she  knew: </a:t>
            </a:r>
            <a:endParaRPr lang="is-IS" dirty="0"/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“ </a:t>
            </a:r>
            <a:r>
              <a:rPr lang="en-US" dirty="0" err="1" smtClean="0">
                <a:solidFill>
                  <a:srgbClr val="FF0000"/>
                </a:solidFill>
              </a:rPr>
              <a:t>Penilton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dirty="0" err="1">
                <a:solidFill>
                  <a:srgbClr val="FF0000"/>
                </a:solidFill>
              </a:rPr>
              <a:t>Pendlton</a:t>
            </a:r>
            <a:r>
              <a:rPr lang="en-US" dirty="0">
                <a:solidFill>
                  <a:srgbClr val="FF0000"/>
                </a:solidFill>
              </a:rPr>
              <a:t>, family are always near </a:t>
            </a:r>
            <a:r>
              <a:rPr lang="en-US" dirty="0" smtClean="0">
                <a:solidFill>
                  <a:srgbClr val="FF0000"/>
                </a:solidFill>
              </a:rPr>
              <a:t>by,   </a:t>
            </a:r>
            <a:r>
              <a:rPr lang="en-US" dirty="0">
                <a:solidFill>
                  <a:srgbClr val="FF0000"/>
                </a:solidFill>
              </a:rPr>
              <a:t>so I assumed they are related in some way because they show up in Mississippi and Arkansas around my </a:t>
            </a:r>
            <a:r>
              <a:rPr lang="en-US" dirty="0" smtClean="0">
                <a:solidFill>
                  <a:srgbClr val="FF0000"/>
                </a:solidFill>
              </a:rPr>
              <a:t>family.” </a:t>
            </a:r>
            <a:endParaRPr lang="is-I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1900</a:t>
            </a:r>
            <a:endParaRPr lang="en-US" dirty="0"/>
          </a:p>
        </p:txBody>
      </p:sp>
      <p:pic>
        <p:nvPicPr>
          <p:cNvPr id="6" name="Content Placeholder 5" descr="190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05" b="-26705"/>
          <a:stretch>
            <a:fillRect/>
          </a:stretch>
        </p:blipFill>
        <p:spPr>
          <a:xfrm>
            <a:off x="457200" y="1474492"/>
            <a:ext cx="8229600" cy="3991482"/>
          </a:xfrm>
        </p:spPr>
      </p:pic>
      <p:sp>
        <p:nvSpPr>
          <p:cNvPr id="7" name="TextBox 6"/>
          <p:cNvSpPr txBox="1"/>
          <p:nvPr/>
        </p:nvSpPr>
        <p:spPr>
          <a:xfrm>
            <a:off x="1198223" y="1474492"/>
            <a:ext cx="7235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 mos. old, living with parents Walter &amp; Annie, his older brother and sister,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Johnie</a:t>
            </a:r>
            <a:r>
              <a:rPr lang="en-US" dirty="0" smtClean="0">
                <a:solidFill>
                  <a:srgbClr val="FF0000"/>
                </a:solidFill>
              </a:rPr>
              <a:t> (6) and Louisa (3) in Simpson Co., Mississippi.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93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Penilton</a:t>
            </a:r>
            <a:r>
              <a:rPr lang="en-US" dirty="0" smtClean="0"/>
              <a:t> Family in Golden Lake, Mississippi Co., Arkansas 1920</a:t>
            </a:r>
            <a:endParaRPr lang="en-US" dirty="0"/>
          </a:p>
        </p:txBody>
      </p:sp>
      <p:pic>
        <p:nvPicPr>
          <p:cNvPr id="4" name="Content Placeholder 3" descr="Penilton family 19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287" b="-292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2407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nearby families</a:t>
            </a:r>
            <a:endParaRPr lang="en-US" dirty="0"/>
          </a:p>
        </p:txBody>
      </p:sp>
      <p:pic>
        <p:nvPicPr>
          <p:cNvPr id="4" name="Content Placeholder 3" descr="Who is nearb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6" r="-28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7168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had done a first name only search; why didn’t that work? </a:t>
            </a:r>
            <a:endParaRPr lang="en-US" dirty="0"/>
          </a:p>
        </p:txBody>
      </p:sp>
      <p:pic>
        <p:nvPicPr>
          <p:cNvPr id="4" name="Content Placeholder 3" descr="Why didn't first name search work?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87" r="-8987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>
            <a:off x="1687285" y="4190999"/>
            <a:ext cx="1524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10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are still trying to find </a:t>
            </a:r>
            <a:r>
              <a:rPr lang="en-US" dirty="0" err="1" smtClean="0"/>
              <a:t>Hughey</a:t>
            </a:r>
            <a:r>
              <a:rPr lang="en-US" dirty="0" smtClean="0"/>
              <a:t> </a:t>
            </a:r>
            <a:r>
              <a:rPr lang="en-US" dirty="0" err="1" smtClean="0"/>
              <a:t>Winborn</a:t>
            </a:r>
            <a:r>
              <a:rPr lang="en-US" dirty="0" smtClean="0"/>
              <a:t> in 1920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know one more thing: </a:t>
            </a:r>
          </a:p>
          <a:p>
            <a:pPr lvl="1"/>
            <a:r>
              <a:rPr lang="en-US" dirty="0" err="1" smtClean="0"/>
              <a:t>Hughey</a:t>
            </a:r>
            <a:r>
              <a:rPr lang="en-US" dirty="0"/>
              <a:t> </a:t>
            </a:r>
            <a:r>
              <a:rPr lang="en-US" dirty="0" err="1" smtClean="0"/>
              <a:t>Winborn</a:t>
            </a:r>
            <a:r>
              <a:rPr lang="en-US" dirty="0" smtClean="0"/>
              <a:t> was not living with his future father in law in 1920.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What’s next?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2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1910</a:t>
            </a:r>
            <a:endParaRPr lang="en-US" dirty="0"/>
          </a:p>
        </p:txBody>
      </p:sp>
      <p:pic>
        <p:nvPicPr>
          <p:cNvPr id="4" name="Content Placeholder 3" descr="19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137" b="-28137"/>
          <a:stretch>
            <a:fillRect/>
          </a:stretch>
        </p:blipFill>
        <p:spPr/>
      </p:pic>
      <p:cxnSp>
        <p:nvCxnSpPr>
          <p:cNvPr id="5" name="Straight Arrow Connector 4"/>
          <p:cNvCxnSpPr/>
          <p:nvPr/>
        </p:nvCxnSpPr>
        <p:spPr>
          <a:xfrm>
            <a:off x="181437" y="3629008"/>
            <a:ext cx="141850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04023" y="1524329"/>
            <a:ext cx="4866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family is still in </a:t>
            </a:r>
            <a:r>
              <a:rPr lang="en-US" b="1" dirty="0" smtClean="0">
                <a:solidFill>
                  <a:srgbClr val="FF0000"/>
                </a:solidFill>
              </a:rPr>
              <a:t>Simpson Co., Mississippi.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His father is renting (does not own land), a farmer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52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in Simpson Co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 descr="Adrew Philop 19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54" b="-51554"/>
          <a:stretch>
            <a:fillRect/>
          </a:stretch>
        </p:blipFill>
        <p:spPr>
          <a:xfrm>
            <a:off x="633598" y="1417638"/>
            <a:ext cx="8229600" cy="4525963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457200" y="4375007"/>
            <a:ext cx="157137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85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Phillips owns land in 1910</a:t>
            </a:r>
            <a:endParaRPr lang="en-US" dirty="0"/>
          </a:p>
        </p:txBody>
      </p:sp>
      <p:pic>
        <p:nvPicPr>
          <p:cNvPr id="4" name="Content Placeholder 3" descr="owns land 19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11" b="-12611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6509064" y="2258068"/>
            <a:ext cx="1488353" cy="12172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68693" y="3013643"/>
            <a:ext cx="2237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OWNS, Mortgaged,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Farm, #147 on farm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schedule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09064" y="3704643"/>
            <a:ext cx="2177736" cy="8820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They are likely neighbors</a:t>
            </a:r>
            <a:endParaRPr lang="en-US" sz="2800" dirty="0"/>
          </a:p>
        </p:txBody>
      </p:sp>
      <p:pic>
        <p:nvPicPr>
          <p:cNvPr id="7" name="Content Placeholder 6" descr="Walter 191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9" b="-3249"/>
          <a:stretch>
            <a:fillRect/>
          </a:stretch>
        </p:blipFill>
        <p:spPr/>
      </p:pic>
      <p:pic>
        <p:nvPicPr>
          <p:cNvPr id="10" name="Content Placeholder 9" descr="Andrew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" r="-133"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1032933" y="4351867"/>
            <a:ext cx="3234267" cy="99906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27600" y="4165600"/>
            <a:ext cx="3234267" cy="99906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07734" y="1879600"/>
            <a:ext cx="1659466" cy="77893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78001" y="2907851"/>
            <a:ext cx="1659466" cy="77893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661384" y="2907851"/>
            <a:ext cx="1659466" cy="77893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91867" y="1718733"/>
            <a:ext cx="1659466" cy="77893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6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1930</a:t>
            </a:r>
            <a:endParaRPr lang="en-US" dirty="0"/>
          </a:p>
        </p:txBody>
      </p:sp>
      <p:pic>
        <p:nvPicPr>
          <p:cNvPr id="4" name="Content Placeholder 3" descr="193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93" b="-254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158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1940</a:t>
            </a:r>
            <a:endParaRPr lang="en-US" dirty="0"/>
          </a:p>
        </p:txBody>
      </p:sp>
      <p:pic>
        <p:nvPicPr>
          <p:cNvPr id="4" name="Content Placeholder 3" descr="1935-40 sup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99" b="-2799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5740000" y="85679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Mississippi Co., Arkansas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9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881</Words>
  <Application>Microsoft Macintosh PowerPoint</Application>
  <PresentationFormat>On-screen Show (4:3)</PresentationFormat>
  <Paragraphs>100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Finding Hughie Windmon –Windom-Windman-Windham-Winburn-Windburn-Winton… in 1920</vt:lpstr>
      <vt:lpstr>Start with what you know</vt:lpstr>
      <vt:lpstr>1900</vt:lpstr>
      <vt:lpstr>1910</vt:lpstr>
      <vt:lpstr>Also in Simpson Co…</vt:lpstr>
      <vt:lpstr>Andrew Phillips owns land in 1910</vt:lpstr>
      <vt:lpstr>They are likely neighbors</vt:lpstr>
      <vt:lpstr>1930</vt:lpstr>
      <vt:lpstr>1940</vt:lpstr>
      <vt:lpstr>Census Chronology</vt:lpstr>
      <vt:lpstr>Mississippi</vt:lpstr>
      <vt:lpstr>Arkansas</vt:lpstr>
      <vt:lpstr>WWI Draft Registration : Bettie’s father in  Wilson, Mississippi Co. Arkansas 1917-1918</vt:lpstr>
      <vt:lpstr>1930 census tells us  when Hughie &amp; Bettie married</vt:lpstr>
      <vt:lpstr>This information was from an obituary</vt:lpstr>
      <vt:lpstr>What we now know  about Hughie and Bettie</vt:lpstr>
      <vt:lpstr>Hypothesis</vt:lpstr>
      <vt:lpstr>Wilson is a city in Mississippi Co., Arkansas  (not a township) </vt:lpstr>
      <vt:lpstr>It is in Golden Lake Twp.</vt:lpstr>
      <vt:lpstr>Betty’s family should be in Golden Lake Twp. in 1920</vt:lpstr>
      <vt:lpstr>A Search of the HQ /Ancestry Census doesn’t find them </vt:lpstr>
      <vt:lpstr>A Search of FamilySearch.org doesn’t find Andrew b. 1875 wife Pearlie b. 188, but it does find: </vt:lpstr>
      <vt:lpstr>When indexes don’t work, you can go through a census page by page</vt:lpstr>
      <vt:lpstr>Townships in Arkansas do not function like those in Michigan, but are used in census enumerations. </vt:lpstr>
      <vt:lpstr>Golden Lake is in two parts</vt:lpstr>
      <vt:lpstr>Good news, bad news…</vt:lpstr>
      <vt:lpstr>Don’t forget you have  two districts to check</vt:lpstr>
      <vt:lpstr>Read the entries very carefully</vt:lpstr>
      <vt:lpstr>Wait! Renita found Andrew in 1920!! </vt:lpstr>
      <vt:lpstr>Penilton Family in Golden Lake, Mississippi Co., Arkansas 1920</vt:lpstr>
      <vt:lpstr>Check nearby families</vt:lpstr>
      <vt:lpstr>I had done a first name only search; why didn’t that work? </vt:lpstr>
      <vt:lpstr>We are still trying to find Hughey Winborn in 1920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Hughie Windman in 1920</dc:title>
  <dc:creator>Barbara Snow</dc:creator>
  <cp:lastModifiedBy>Barbara Snow</cp:lastModifiedBy>
  <cp:revision>41</cp:revision>
  <dcterms:created xsi:type="dcterms:W3CDTF">2018-04-08T12:07:52Z</dcterms:created>
  <dcterms:modified xsi:type="dcterms:W3CDTF">2018-04-18T16:45:18Z</dcterms:modified>
</cp:coreProperties>
</file>